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71"/>
    <a:srgbClr val="006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4"/>
    <p:restoredTop sz="94722"/>
  </p:normalViewPr>
  <p:slideViewPr>
    <p:cSldViewPr snapToGrid="0" snapToObjects="1">
      <p:cViewPr>
        <p:scale>
          <a:sx n="135" d="100"/>
          <a:sy n="135" d="100"/>
        </p:scale>
        <p:origin x="192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FB870-914B-244F-8236-1EF0B4DE9A74}" type="datetimeFigureOut">
              <a:rPr lang="en-US" smtClean="0"/>
              <a:t>4/11/18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2A44D-08B6-154C-9D37-84C1C45E9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91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2A44D-08B6-154C-9D37-84C1C45E9A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7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201422" y="39879"/>
            <a:ext cx="1010690" cy="12674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5" y="140585"/>
            <a:ext cx="783656" cy="10635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2809" y="471343"/>
            <a:ext cx="11142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6F71"/>
                </a:solidFill>
                <a:latin typeface="Helvetica" charset="0"/>
                <a:ea typeface="Helvetica" charset="0"/>
                <a:cs typeface="Helvetica" charset="0"/>
              </a:rPr>
              <a:t>Your text here</a:t>
            </a:r>
            <a:endParaRPr lang="en-US" sz="3200" dirty="0">
              <a:solidFill>
                <a:srgbClr val="006F7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0" y="63739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6F71"/>
                </a:solidFill>
                <a:latin typeface="Optima" charset="0"/>
                <a:ea typeface="Optima" charset="0"/>
                <a:cs typeface="Optima" charset="0"/>
              </a:rPr>
              <a:t>Coastal Carolina University</a:t>
            </a:r>
            <a:endParaRPr lang="en-US" sz="2000" dirty="0">
              <a:solidFill>
                <a:srgbClr val="006F71"/>
              </a:solidFill>
              <a:latin typeface="Optima" charset="0"/>
              <a:ea typeface="Optima" charset="0"/>
              <a:cs typeface="Optim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86876"/>
            <a:ext cx="12192000" cy="4895775"/>
          </a:xfrm>
          <a:prstGeom prst="rect">
            <a:avLst/>
          </a:prstGeom>
          <a:solidFill>
            <a:srgbClr val="006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7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7</Words>
  <Application>Microsoft Macintosh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Helvetica</vt:lpstr>
      <vt:lpstr>Optima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Walker</dc:creator>
  <cp:lastModifiedBy>Ronald Walker</cp:lastModifiedBy>
  <cp:revision>13</cp:revision>
  <dcterms:created xsi:type="dcterms:W3CDTF">2018-03-08T19:41:28Z</dcterms:created>
  <dcterms:modified xsi:type="dcterms:W3CDTF">2018-04-11T15:57:53Z</dcterms:modified>
</cp:coreProperties>
</file>